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2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2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23" r:id="rId51"/>
  </p:sldIdLst>
  <p:sldSz cx="9144000" cy="5143500" type="screen16x9"/>
  <p:notesSz cx="6858000" cy="9144000"/>
  <p:embeddedFontLst>
    <p:embeddedFont>
      <p:font typeface="210 M고딕 030" panose="02020603020101020101" pitchFamily="18" charset="-127"/>
      <p:regular r:id="rId53"/>
    </p:embeddedFont>
    <p:embeddedFont>
      <p:font typeface="210 M고딕 060" panose="02020603020101020101" pitchFamily="18" charset="-127"/>
      <p:regular r:id="rId54"/>
    </p:embeddedFont>
    <p:embeddedFont>
      <p:font typeface="Oswald" panose="00000500000000000000" pitchFamily="2" charset="0"/>
      <p:regular r:id="rId55"/>
      <p:bold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나눔고딕" panose="020D0604000000000000" pitchFamily="50" charset="-127"/>
      <p:regular r:id="rId61"/>
      <p:bold r:id="rId62"/>
    </p:embeddedFont>
    <p:embeddedFont>
      <p:font typeface="나눔고딕 ExtraBold" panose="020D0904000000000000" pitchFamily="50" charset="-127"/>
      <p:bold r:id="rId63"/>
    </p:embeddedFont>
    <p:embeddedFont>
      <p:font typeface="휴먼엑스포" panose="02030504000101010101" pitchFamily="18" charset="-127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7" autoAdjust="0"/>
  </p:normalViewPr>
  <p:slideViewPr>
    <p:cSldViewPr>
      <p:cViewPr varScale="1">
        <p:scale>
          <a:sx n="71" d="100"/>
          <a:sy n="71" d="100"/>
        </p:scale>
        <p:origin x="1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3665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64840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1404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sp:txBody>
      <dsp:txXfrm>
        <a:off x="0" y="614049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6180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89995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39204"/>
          <a:ext cx="576000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1539204"/>
        <a:ext cx="5760000" cy="586845"/>
      </dsp:txXfrm>
    </dsp:sp>
    <dsp:sp modelId="{EDBDD20E-41A2-4678-B2DD-6E106DB8AFD2}">
      <dsp:nvSpPr>
        <dsp:cNvPr id="0" name=""/>
        <dsp:cNvSpPr/>
      </dsp:nvSpPr>
      <dsp:spPr>
        <a:xfrm>
          <a:off x="0" y="212604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54235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03444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2703444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5120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79390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2859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3628599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ko-KR" altLang="en-US" dirty="0"/>
              <a:t>그릴그린</a:t>
            </a:r>
            <a:br>
              <a:rPr lang="en-US" altLang="ko-KR" dirty="0"/>
            </a:br>
            <a:r>
              <a:rPr lang="en-US" altLang="ko-KR" dirty="0"/>
              <a:t>Corp Collector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호스팅 업체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141462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263446" y="4536005"/>
            <a:ext cx="1628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743827" y="4415737"/>
            <a:ext cx="257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(Gantt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사이트맵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14244" y="42807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요구사항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정리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Oswald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Index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01207" y="4481458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56953" y="4426604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Arial" pitchFamily="34" charset="0"/>
                <a:cs typeface="Arial" pitchFamily="34" charset="0"/>
              </a:rPr>
            </a:br>
            <a:endParaRPr lang="en-US" altLang="ko-KR" sz="1600" b="1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(reference)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Member.members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13321" y="4371750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Member, Community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3997931" y="4233250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전처리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ea typeface="나눔고딕 ExtraBold" panose="020D09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언어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: 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파이썬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</a:t>
            </a: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Beautifulsoup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, requests)</a:t>
            </a:r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4.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결과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기능별 프로세스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1.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회원 관리 클래스 다이어그램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F3E4E7E2-A752-43D7-A27C-30018D298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131750"/>
            <a:ext cx="8280000" cy="32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클래스 다이어그램</a:t>
            </a:r>
          </a:p>
        </p:txBody>
      </p:sp>
      <p:pic>
        <p:nvPicPr>
          <p:cNvPr id="4" name="내용 개체 틀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58F20D22-8A04-4066-B7E5-93EA0A4C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131750"/>
            <a:ext cx="7560000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B6702-4032-4B53-844A-099D612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8168959" cy="35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코드 일부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BBCECD4-965B-448F-9FAB-86EE2BC47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6" y="2931750"/>
            <a:ext cx="2832465" cy="18340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063726" y="3885743"/>
            <a:ext cx="2520000" cy="216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83300" y="3184733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D01170-0F74-469A-8C83-F5CFD284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B91940-655F-4442-8980-5832AD66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59" y="771750"/>
            <a:ext cx="4463188" cy="43764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43235" y="4232048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Structure</a:t>
            </a:r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a typeface="나눔고딕 ExtraBold" panose="020D0904000000000000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319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천세륜</a:t>
              </a:r>
              <a:endParaRPr lang="ko-KR" altLang="en-US" b="1" dirty="0">
                <a:latin typeface="Arial" pitchFamily="34" charset="0"/>
                <a:ea typeface="나눔고딕 ExtraBold" panose="020D0904000000000000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 나눔 클래스 다이어그램</a:t>
            </a:r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0CCEA96-FCEB-4293-BC23-85AF7F2EE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0" y="1491750"/>
            <a:ext cx="8808000" cy="2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82BD4-07BA-4806-9B18-00B2A8A7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67" y="828084"/>
            <a:ext cx="5327466" cy="43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커맨드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6CA7BE-F9C7-495D-9785-004EC335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9" y="1491750"/>
            <a:ext cx="60359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최근 검색 기업 관련 프로시저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913667-C9F2-4F55-A814-8EF1AD95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8" y="828084"/>
            <a:ext cx="6972657" cy="40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C1AF6E-04E1-43BB-8749-E29F81540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8" y="1689871"/>
            <a:ext cx="7903176" cy="3488748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7" name="내용 개체 틀 13">
            <a:extLst>
              <a:ext uri="{FF2B5EF4-FFF2-40B4-BE49-F238E27FC236}">
                <a16:creationId xmlns:a16="http://schemas.microsoft.com/office/drawing/2014/main" id="{5C33A106-13C8-4E8F-8B9A-EA8F486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828084"/>
            <a:ext cx="5498938" cy="9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CAFC87-6880-475A-841D-428E4170B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상세 페이지 하단</a:t>
            </a:r>
            <a:r>
              <a:rPr lang="ko-KR" altLang="en-US" b="1" i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itchFamily="34" charset="0"/>
              </a:rPr>
              <a:t>▶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1983FB-A8FA-4770-B808-FE9C38C39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</a:t>
            </a:r>
            <a:r>
              <a:rPr lang="en-US" dirty="0" err="1"/>
              <a:t>CorpCollector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44133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방법론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 RAD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Words>921</Words>
  <Application>Microsoft Office PowerPoint</Application>
  <PresentationFormat>화면 슬라이드 쇼(16:9)</PresentationFormat>
  <Paragraphs>223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나눔고딕</vt:lpstr>
      <vt:lpstr>Roboto Condensed</vt:lpstr>
      <vt:lpstr>나눔고딕 ExtraBold</vt:lpstr>
      <vt:lpstr>Oswald</vt:lpstr>
      <vt:lpstr>210 M고딕 030</vt:lpstr>
      <vt:lpstr>210 M고딕 060</vt:lpstr>
      <vt:lpstr>휴먼엑스포</vt:lpstr>
      <vt:lpstr>바탕</vt:lpstr>
      <vt:lpstr>Arial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프론트엔드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44</cp:revision>
  <dcterms:modified xsi:type="dcterms:W3CDTF">2021-11-29T09:36:36Z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